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16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Epilogue" panose="020B0604020202020204" charset="0"/>
      <p:regular r:id="rId17"/>
    </p:embeddedFont>
    <p:embeddedFont>
      <p:font typeface="Fraunces Medium" panose="020B0604020202020204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8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97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741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103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39009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462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56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110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8585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5432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37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89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3649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298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652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101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817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159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91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2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008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28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960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917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632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256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761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33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  <p:sldLayoutId id="2147484180" r:id="rId13"/>
    <p:sldLayoutId id="2147484181" r:id="rId14"/>
    <p:sldLayoutId id="2147484182" r:id="rId15"/>
    <p:sldLayoutId id="2147484183" r:id="rId16"/>
    <p:sldLayoutId id="2147484184" r:id="rId17"/>
    <p:sldLayoutId id="2147484185" r:id="rId18"/>
    <p:sldLayoutId id="2147484186" r:id="rId19"/>
    <p:sldLayoutId id="2147484187" r:id="rId20"/>
    <p:sldLayoutId id="2147484188" r:id="rId21"/>
    <p:sldLayoutId id="2147484189" r:id="rId22"/>
    <p:sldLayoutId id="2147484190" r:id="rId23"/>
    <p:sldLayoutId id="2147484191" r:id="rId24"/>
    <p:sldLayoutId id="2147484192" r:id="rId25"/>
    <p:sldLayoutId id="2147484193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bkmeghana21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242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Sales Data Analysis and Reporting for a Retail Chain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43244" y="39021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This presentation outlines a comprehensive approach to analyzing and reporting sales data for a retail chain, leveraging data insights to optimize operations and drive revenue growth.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19479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Times New Roman" panose="02020603050405020304" pitchFamily="18" charset="0"/>
                <a:ea typeface="Epilogue Bold" pitchFamily="34" charset="-122"/>
                <a:cs typeface="Times New Roman" panose="02020603050405020304" pitchFamily="18" charset="0"/>
              </a:rPr>
              <a:t>by Meghana BK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D20E-1BBB-B166-50DC-8F065B18F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5132" y="119303"/>
            <a:ext cx="10590790" cy="3995497"/>
          </a:xfrm>
        </p:spPr>
        <p:txBody>
          <a:bodyPr/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Internship  Studio </a:t>
            </a:r>
            <a:endParaRPr lang="en-ZW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7BFE7-088F-0C96-4AC9-5B31EAED1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2581" y="5590966"/>
            <a:ext cx="5177576" cy="1033704"/>
          </a:xfrm>
        </p:spPr>
        <p:txBody>
          <a:bodyPr>
            <a:normAutofit/>
          </a:bodyPr>
          <a:lstStyle/>
          <a:p>
            <a:r>
              <a:rPr lang="en-US" dirty="0"/>
              <a:t>MEGHANA  B K </a:t>
            </a:r>
          </a:p>
          <a:p>
            <a:r>
              <a:rPr lang="en-US" dirty="0">
                <a:hlinkClick r:id="rId2"/>
              </a:rPr>
              <a:t>bkmeghana21@gmail.com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494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397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Introduction and Project Overview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93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Project Goals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005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Gain actionable insights from sales data to improve decision-making, optimize inventory management, and enhance marketing effectiveness.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Target Audience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70621" y="43005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Retail chain management, sales and marketing teams, and decision-makers responsible for driving business performance.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725091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Data Collection and Aggregation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01489" y="2257306"/>
            <a:ext cx="3754755" cy="3145750"/>
          </a:xfrm>
          <a:prstGeom prst="roundRect">
            <a:avLst>
              <a:gd name="adj" fmla="val 272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3421" y="252031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Data Sources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13421" y="2962037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POS systems, CRM, e-commerce platforms, loyalty programs, customer surveys, market research reports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072941" y="2300764"/>
            <a:ext cx="3754755" cy="3145750"/>
          </a:xfrm>
          <a:prstGeom prst="roundRect">
            <a:avLst>
              <a:gd name="adj" fmla="val 272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2487" y="2520315"/>
            <a:ext cx="3330893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Data Cleaning and Transformation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72487" y="3281243"/>
            <a:ext cx="3330893" cy="1960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Ensure data accuracy, consistency, and completeness for reliable analysis by removing duplicates, standardizing formats, and handling missing values.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01489" y="5658445"/>
            <a:ext cx="7713821" cy="1846064"/>
          </a:xfrm>
          <a:prstGeom prst="roundRect">
            <a:avLst>
              <a:gd name="adj" fmla="val 464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3421" y="587037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Data Integration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13421" y="6312098"/>
            <a:ext cx="7289959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Combine data from multiple sources into a single repository for holistic analysis, allowing for cross-referencing and insights across different areas.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34" y="889278"/>
            <a:ext cx="5017413" cy="64510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3030" y="637580"/>
            <a:ext cx="4690467" cy="586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Sales Trend Analysis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412944" y="1505307"/>
            <a:ext cx="22860" cy="6086594"/>
          </a:xfrm>
          <a:prstGeom prst="roundRect">
            <a:avLst>
              <a:gd name="adj" fmla="val 344714"/>
            </a:avLst>
          </a:prstGeom>
          <a:solidFill>
            <a:srgbClr val="414A70"/>
          </a:solidFill>
          <a:ln/>
        </p:spPr>
      </p:sp>
      <p:sp>
        <p:nvSpPr>
          <p:cNvPr id="6" name="Shape 2"/>
          <p:cNvSpPr/>
          <p:nvPr/>
        </p:nvSpPr>
        <p:spPr>
          <a:xfrm>
            <a:off x="6612553" y="1915835"/>
            <a:ext cx="656630" cy="22860"/>
          </a:xfrm>
          <a:prstGeom prst="roundRect">
            <a:avLst>
              <a:gd name="adj" fmla="val 344714"/>
            </a:avLst>
          </a:prstGeom>
          <a:solidFill>
            <a:srgbClr val="414A70"/>
          </a:solidFill>
          <a:ln/>
        </p:spPr>
      </p:sp>
      <p:sp>
        <p:nvSpPr>
          <p:cNvPr id="7" name="Shape 3"/>
          <p:cNvSpPr/>
          <p:nvPr/>
        </p:nvSpPr>
        <p:spPr>
          <a:xfrm>
            <a:off x="6213336" y="1716286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59783" y="1786533"/>
            <a:ext cx="129064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289" y="1692831"/>
            <a:ext cx="274915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Historical Sales Patterns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38922" y="2098477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Analyze past sales data to identify seasonal trends, peak periods, and recurring patterns that influence revenue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612553" y="3484364"/>
            <a:ext cx="656630" cy="22860"/>
          </a:xfrm>
          <a:prstGeom prst="roundRect">
            <a:avLst>
              <a:gd name="adj" fmla="val 344714"/>
            </a:avLst>
          </a:prstGeom>
          <a:solidFill>
            <a:srgbClr val="414A70"/>
          </a:solidFill>
          <a:ln/>
        </p:spPr>
      </p:sp>
      <p:sp>
        <p:nvSpPr>
          <p:cNvPr id="12" name="Shape 8"/>
          <p:cNvSpPr/>
          <p:nvPr/>
        </p:nvSpPr>
        <p:spPr>
          <a:xfrm>
            <a:off x="6213336" y="3284815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39066" y="3355062"/>
            <a:ext cx="170497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456289" y="3261360"/>
            <a:ext cx="285321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Sales Growth and Decline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456289" y="3667006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Track sales growth and decline rates to pinpoint periods of strong performance and identify areas for improvement.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6612553" y="5052893"/>
            <a:ext cx="656630" cy="22860"/>
          </a:xfrm>
          <a:prstGeom prst="roundRect">
            <a:avLst>
              <a:gd name="adj" fmla="val 344714"/>
            </a:avLst>
          </a:prstGeom>
          <a:solidFill>
            <a:srgbClr val="414A70"/>
          </a:solidFill>
          <a:ln/>
        </p:spPr>
      </p:sp>
      <p:sp>
        <p:nvSpPr>
          <p:cNvPr id="17" name="Shape 13"/>
          <p:cNvSpPr/>
          <p:nvPr/>
        </p:nvSpPr>
        <p:spPr>
          <a:xfrm>
            <a:off x="6213336" y="4853345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46686" y="4923592"/>
            <a:ext cx="155377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7456289" y="4760096"/>
            <a:ext cx="342316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Product Performance Analysis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7456289" y="5235535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Evaluate individual product sales performance to understand which products are driving revenue and which require attention.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6612553" y="6621423"/>
            <a:ext cx="656630" cy="22860"/>
          </a:xfrm>
          <a:prstGeom prst="roundRect">
            <a:avLst>
              <a:gd name="adj" fmla="val 344714"/>
            </a:avLst>
          </a:prstGeom>
          <a:solidFill>
            <a:srgbClr val="414A70"/>
          </a:solidFill>
          <a:ln/>
        </p:spPr>
      </p:sp>
      <p:sp>
        <p:nvSpPr>
          <p:cNvPr id="22" name="Shape 18"/>
          <p:cNvSpPr/>
          <p:nvPr/>
        </p:nvSpPr>
        <p:spPr>
          <a:xfrm>
            <a:off x="6213336" y="6421874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338352" y="6492121"/>
            <a:ext cx="172045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4" name="Text 20"/>
          <p:cNvSpPr/>
          <p:nvPr/>
        </p:nvSpPr>
        <p:spPr>
          <a:xfrm>
            <a:off x="7456289" y="6398419"/>
            <a:ext cx="236446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Competitive Analysis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7456289" y="6804065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Benchmark sales performance against competitors to identify opportunities for market share gains and strategic advantage.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17" y="911543"/>
            <a:ext cx="4982647" cy="64063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1726" y="600908"/>
            <a:ext cx="7733348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Customer Segmentation and Profiling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26" y="2162770"/>
            <a:ext cx="503753" cy="50375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91726" y="2867978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Demographics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6191726" y="3303746"/>
            <a:ext cx="3715583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Analyze customer demographics (age, gender, location, income) to understand the target market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9490" y="2162770"/>
            <a:ext cx="503753" cy="50375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09490" y="2867978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Purchase Behavior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0209490" y="3303746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Identify customer purchasing patterns, product preferences, and spending habits to create personalized marketing campaigns.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726" y="5197912"/>
            <a:ext cx="503753" cy="50375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91726" y="5903119"/>
            <a:ext cx="264044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Loyalty and Retention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191726" y="6338888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Analyze customer loyalty programs to identify high-value customers and develop strategies to retain their business.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155" y="728424"/>
            <a:ext cx="9440823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Inventory Management and Optimization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872" y="1711166"/>
            <a:ext cx="1644372" cy="1411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8111" y="2408158"/>
            <a:ext cx="10989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047732" y="2267188"/>
            <a:ext cx="190428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Inventory Levels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863108" y="3137178"/>
            <a:ext cx="9048274" cy="11430"/>
          </a:xfrm>
          <a:prstGeom prst="roundRect">
            <a:avLst>
              <a:gd name="adj" fmla="val 704651"/>
            </a:avLst>
          </a:prstGeom>
          <a:solidFill>
            <a:srgbClr val="414A7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746" y="3170634"/>
            <a:ext cx="3288744" cy="14116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20490" y="3684746"/>
            <a:ext cx="145256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829181" y="3362325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Demand Forecasting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829181" y="3776901"/>
            <a:ext cx="7938373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Utilize historical sales data and external factors to predict future demand and adjust inventory levels accordingly.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685353" y="4596646"/>
            <a:ext cx="8226028" cy="11430"/>
          </a:xfrm>
          <a:prstGeom prst="roundRect">
            <a:avLst>
              <a:gd name="adj" fmla="val 704651"/>
            </a:avLst>
          </a:prstGeom>
          <a:solidFill>
            <a:srgbClr val="414A7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00" y="4630103"/>
            <a:ext cx="4933117" cy="14116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26919" y="5144214"/>
            <a:ext cx="132278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651308" y="4821793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Stock Turn Rate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651308" y="5236369"/>
            <a:ext cx="7116247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Analyze the rate at which inventory is sold to identify slow-moving items, optimize stock levels, and minimize waste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507480" y="6056114"/>
            <a:ext cx="7403902" cy="11430"/>
          </a:xfrm>
          <a:prstGeom prst="roundRect">
            <a:avLst>
              <a:gd name="adj" fmla="val 704651"/>
            </a:avLst>
          </a:prstGeom>
          <a:solidFill>
            <a:srgbClr val="414A70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74" y="6089571"/>
            <a:ext cx="6577489" cy="141160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19776" y="6603683"/>
            <a:ext cx="146566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73553" y="6281261"/>
            <a:ext cx="269117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Inventory Optimization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473553" y="6695837"/>
            <a:ext cx="629400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Implement strategies like just-in-time (JIT) inventory management to reduce carrying costs, improve efficiency, and avoid stockouts.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23" y="899279"/>
            <a:ext cx="4973955" cy="63950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3871" y="663416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Marketing Campaign Effectiveness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2251948"/>
            <a:ext cx="1024890" cy="163996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36180" y="2456855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Campaign Tracking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7536180" y="2900124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Track campaign performance across different channels to identify successful strategies and optimize future campaigns.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3891915"/>
            <a:ext cx="1024890" cy="183713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36180" y="4096822"/>
            <a:ext cx="41652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Customer Acquisition Costs (CAC</a:t>
            </a: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)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7536180" y="4540091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Analyze the cost of acquiring new customers to determine the effectiveness of different marketing channels and optimize budgets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871" y="5729049"/>
            <a:ext cx="1024890" cy="183713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36180" y="5933956"/>
            <a:ext cx="340459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Return on Investment (ROI</a:t>
            </a: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)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7536180" y="6377226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Measure the return on marketing investments to identify campaigns with the highest ROI and allocate resources strategically.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26" y="1617702"/>
            <a:ext cx="4995148" cy="49951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32026" y="220718"/>
            <a:ext cx="8898373" cy="139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Key Insights and Recommendations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74343" y="2162294"/>
            <a:ext cx="3736657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5100" dirty="0"/>
          </a:p>
        </p:txBody>
      </p:sp>
      <p:sp>
        <p:nvSpPr>
          <p:cNvPr id="6" name="Text 2"/>
          <p:cNvSpPr/>
          <p:nvPr/>
        </p:nvSpPr>
        <p:spPr>
          <a:xfrm>
            <a:off x="6814066" y="3056573"/>
            <a:ext cx="245709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Boost Sales Growth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174343" y="3481626"/>
            <a:ext cx="3736657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Implement targeted marketing campaigns to reach high-potential customer segments and drive sales growth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205799" y="2162294"/>
            <a:ext cx="3736657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5100" dirty="0"/>
          </a:p>
        </p:txBody>
      </p:sp>
      <p:sp>
        <p:nvSpPr>
          <p:cNvPr id="9" name="Text 5"/>
          <p:cNvSpPr/>
          <p:nvPr/>
        </p:nvSpPr>
        <p:spPr>
          <a:xfrm>
            <a:off x="10845522" y="3056573"/>
            <a:ext cx="245709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Optimize Inventory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205799" y="3481626"/>
            <a:ext cx="3736657" cy="94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Improve inventory management practices to reduce carrying costs and prevent stockouts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174343" y="5427345"/>
            <a:ext cx="3736657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5100" dirty="0"/>
          </a:p>
        </p:txBody>
      </p:sp>
      <p:sp>
        <p:nvSpPr>
          <p:cNvPr id="12" name="Text 8"/>
          <p:cNvSpPr/>
          <p:nvPr/>
        </p:nvSpPr>
        <p:spPr>
          <a:xfrm>
            <a:off x="6466523" y="6321623"/>
            <a:ext cx="315229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EBECE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Enhance Customer Loyalty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174343" y="6746677"/>
            <a:ext cx="3736657" cy="94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Develop programs and strategies to retain loyal customers and encourage repeat business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7170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Fraunces Medium" pitchFamily="34" charset="-122"/>
                <a:cs typeface="Times New Roman" panose="02020603050405020304" pitchFamily="18" charset="0"/>
              </a:rPr>
              <a:t>Next Steps and Conclusion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imes New Roman" panose="02020603050405020304" pitchFamily="18" charset="0"/>
                <a:ea typeface="Epilogue" pitchFamily="34" charset="-122"/>
                <a:cs typeface="Times New Roman" panose="02020603050405020304" pitchFamily="18" charset="0"/>
              </a:rPr>
              <a:t>This analysis provides a foundation for data-driven decision-making. The next steps involve implementing the recommendations, monitoring progress, and continually refining the approach to optimize performance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42</TotalTime>
  <Words>564</Words>
  <Application>Microsoft Office PowerPoint</Application>
  <PresentationFormat>Custom</PresentationFormat>
  <Paragraphs>78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Epilogue</vt:lpstr>
      <vt:lpstr>Times New Roman</vt:lpstr>
      <vt:lpstr>Fraunces Medium</vt:lpstr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Team Internship  Studio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Meghana BK</cp:lastModifiedBy>
  <cp:revision>3</cp:revision>
  <dcterms:created xsi:type="dcterms:W3CDTF">2024-12-28T05:47:02Z</dcterms:created>
  <dcterms:modified xsi:type="dcterms:W3CDTF">2024-12-28T16:02:00Z</dcterms:modified>
</cp:coreProperties>
</file>